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4" r:id="rId2"/>
    <p:sldId id="258" r:id="rId3"/>
    <p:sldId id="257" r:id="rId4"/>
    <p:sldId id="256" r:id="rId5"/>
    <p:sldId id="260" r:id="rId6"/>
    <p:sldId id="263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0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B9FF4B2-4EA3-45C2-A206-812F963E163A}" type="datetimeFigureOut">
              <a:rPr lang="zh-CN" altLang="en-US" smtClean="0"/>
              <a:pPr/>
              <a:t>2017-11-15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55D3A31-3A9D-45B7-9428-5354D9AE9B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6600844" cy="962019"/>
          </a:xfrm>
        </p:spPr>
        <p:txBody>
          <a:bodyPr/>
          <a:lstStyle/>
          <a:p>
            <a:pPr algn="l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谨防洗钱陷阱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85786" y="1643050"/>
            <a:ext cx="7772400" cy="3500462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假代购诈骗钱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en-US" altLang="zh-CN" sz="2400" dirty="0" smtClean="0">
                <a:latin typeface="微软雅黑" pitchFamily="34" charset="-122"/>
                <a:ea typeface="微软雅黑" pitchFamily="34" charset="-122"/>
              </a:rPr>
              <a:t>P2P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网络非法集资洗钱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虚开增值税发票洗钱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非法经营</a:t>
            </a:r>
            <a:r>
              <a:rPr lang="en-US" altLang="zh-CN" sz="2400" dirty="0" smtClean="0">
                <a:latin typeface="微软雅黑" pitchFamily="34" charset="-122"/>
                <a:ea typeface="微软雅黑" pitchFamily="34" charset="-122"/>
              </a:rPr>
              <a:t>POS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机套现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被第三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方支付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平台骗取资金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买卖</a:t>
            </a: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信用卡洗钱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662328" y="642939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反洗钱宣传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529538" cy="857255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选择安全可靠的金融机构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28690" y="2071678"/>
            <a:ext cx="7772400" cy="2953947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合法的金融机构接受监管，客户身份资料和交易信息依法律法规予以保密；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网上钱庄等法非法金融机构逃避监管，无法保障客户身份资料和交易信息的安全。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643834" y="635795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反洗钱宣传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886728" cy="1143007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主动配合金融机构进行身份识别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85786" y="2000240"/>
            <a:ext cx="7772400" cy="281107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开办业务时，请您带好有效身份证件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存取大额现金时，请出示身份证件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他人替您办理业务，请出示他（她）和您的身份证件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身份证件到期更换的，请及时通知金融机构进行更新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715272" y="635795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反洗钱宣传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14348" y="642919"/>
            <a:ext cx="7929618" cy="1071570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不要出租或出借自己的身份证件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7238" y="1903813"/>
            <a:ext cx="7029472" cy="3096823"/>
          </a:xfrm>
        </p:spPr>
        <p:txBody>
          <a:bodyPr>
            <a:noAutofit/>
          </a:bodyPr>
          <a:lstStyle/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他人借用您的名义从事非法活动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您可能成为他人金融诈骗活动的“替罪羊”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您的诚信状况受到合理怀疑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您的声誉和信用记录因他人的不正当行为受损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662328" y="642939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反洗钱宣传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42910" y="609593"/>
            <a:ext cx="6815158" cy="890581"/>
          </a:xfrm>
        </p:spPr>
        <p:txBody>
          <a:bodyPr/>
          <a:lstStyle/>
          <a:p>
            <a:pPr algn="l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安全使用手机银行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85786" y="1903813"/>
            <a:ext cx="7772400" cy="3096823"/>
          </a:xfrm>
        </p:spPr>
        <p:txBody>
          <a:bodyPr>
            <a:noAutofit/>
          </a:bodyPr>
          <a:lstStyle/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不要使用他人手机登录手机银行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选择正确的手机银行网址登录，防范网上欺诈行为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妥善保管手机银行用户名和密码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7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丢失手机或更换手机号码，请联系银行及时相应处理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662328" y="642939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反洗钱宣传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4362" y="642918"/>
            <a:ext cx="6600844" cy="962019"/>
          </a:xfrm>
        </p:spPr>
        <p:txBody>
          <a:bodyPr/>
          <a:lstStyle/>
          <a:p>
            <a:pPr algn="l"/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安全使用网银</a:t>
            </a:r>
            <a:endParaRPr lang="zh-CN" altLang="en-US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85786" y="1928802"/>
            <a:ext cx="7772400" cy="281107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设置复杂的密码作为单独的网上银行密码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使用安全的电脑操作网银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网银操作完毕或暂离机器，及时退出网上银行</a:t>
            </a:r>
            <a:endParaRPr lang="en-US" altLang="zh-CN" sz="2400" dirty="0" smtClean="0">
              <a:latin typeface="微软雅黑" pitchFamily="34" charset="-122"/>
              <a:ea typeface="微软雅黑" pitchFamily="34" charset="-122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u"/>
            </a:pPr>
            <a:r>
              <a:rPr lang="zh-CN" altLang="en-US" sz="2400" dirty="0" smtClean="0">
                <a:latin typeface="微软雅黑" pitchFamily="34" charset="-122"/>
                <a:ea typeface="微软雅黑" pitchFamily="34" charset="-122"/>
              </a:rPr>
              <a:t>及时关注账户变动情况，对异常状态提高警惕</a:t>
            </a:r>
            <a:endParaRPr lang="zh-CN" altLang="en-US" sz="24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662328" y="6429396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latin typeface="微软雅黑" pitchFamily="34" charset="-122"/>
                <a:ea typeface="微软雅黑" pitchFamily="34" charset="-122"/>
              </a:rPr>
              <a:t>反洗钱宣传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C0EBC6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169</TotalTime>
  <Words>286</Words>
  <Application>Microsoft Office PowerPoint</Application>
  <PresentationFormat>全屏显示(4:3)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聚合</vt:lpstr>
      <vt:lpstr>谨防洗钱陷阱</vt:lpstr>
      <vt:lpstr>选择安全可靠的金融机构</vt:lpstr>
      <vt:lpstr>主动配合金融机构进行身份识别</vt:lpstr>
      <vt:lpstr>不要出租或出借自己的身份证件</vt:lpstr>
      <vt:lpstr>安全使用手机银行</vt:lpstr>
      <vt:lpstr>安全使用网银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刘文</dc:creator>
  <cp:lastModifiedBy>刘文</cp:lastModifiedBy>
  <cp:revision>26</cp:revision>
  <dcterms:created xsi:type="dcterms:W3CDTF">2016-08-10T08:19:18Z</dcterms:created>
  <dcterms:modified xsi:type="dcterms:W3CDTF">2017-11-15T00:55:59Z</dcterms:modified>
</cp:coreProperties>
</file>